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3_0.xml" ContentType="application/vnd.ms-powerpoint.comments+xml"/>
  <Override PartName="/ppt/comments/modernComment_106_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56500" cy="5321300"/>
  <p:notesSz cx="6858000" cy="9144000"/>
  <p:embeddedFontLst>
    <p:embeddedFont>
      <p:font typeface="Roboto Bold Italics" panose="02000000000000000000" pitchFamily="2" charset="0"/>
      <p:bold r:id="rId10"/>
      <p:italic r:id="rId11"/>
      <p:boldItalic r:id="rId12"/>
    </p:embeddedFont>
    <p:embeddedFont>
      <p:font typeface="Roboto Condensed Bold" panose="02000000000000000000" pitchFamily="2" charset="0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E1597D-7409-5D06-8011-6B84B8EA1AA5}" name="Swetlana Pomjalowa - Arbeit &amp; Leben Hamburg" initials="SP" userId="S::swetlana.pomjalowa@hamburg.arbeitundleben.de::0e9702de-de13-4ec9-ba6d-c346c7d7c3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85A"/>
    <a:srgbClr val="CCD4DE"/>
    <a:srgbClr val="ED6A58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32" autoAdjust="0"/>
    <p:restoredTop sz="94675" autoAdjust="0"/>
  </p:normalViewPr>
  <p:slideViewPr>
    <p:cSldViewPr>
      <p:cViewPr varScale="1">
        <p:scale>
          <a:sx n="175" d="100"/>
          <a:sy n="175" d="100"/>
        </p:scale>
        <p:origin x="328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comments/modernComment_10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7F9F946-8415-4117-8103-1CD79B338D3B}" authorId="{48E1597D-7409-5D06-8011-6B84B8EA1AA5}" created="2026-06-25T10:20:49.239">
    <pc:sldMkLst xmlns:pc="http://schemas.microsoft.com/office/powerpoint/2013/main/command">
      <pc:docMk/>
      <pc:sldMk cId="0" sldId="259"/>
    </pc:sldMkLst>
    <p188:txBody>
      <a:bodyPr/>
      <a:lstStyle/>
      <a:p>
        <a:r>
          <a:rPr lang="de-DE"/>
          <a:t>Hier könnte evtl zu wenig Kontrast sein. Ich würde die Farben von der Folie 2 übernehmen.</a:t>
        </a:r>
      </a:p>
    </p188:txBody>
  </p188:cm>
</p188:cmLst>
</file>

<file path=ppt/comments/modernComment_10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A8222C5-305A-48E1-9652-311DC7ECAC36}" authorId="{48E1597D-7409-5D06-8011-6B84B8EA1AA5}" created="2026-06-25T10:21:11.891">
    <pc:sldMkLst xmlns:pc="http://schemas.microsoft.com/office/powerpoint/2013/main/command">
      <pc:docMk/>
      <pc:sldMk cId="0" sldId="262"/>
    </pc:sldMkLst>
    <p188:txBody>
      <a:bodyPr/>
      <a:lstStyle/>
      <a:p>
        <a:r>
          <a:rPr lang="de-DE"/>
          <a:t>Auch hier evtl. zu wenig Kontrast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FA4AB30-752D-F1E1-0812-BC61B3E01A05}"/>
              </a:ext>
            </a:extLst>
          </p:cNvPr>
          <p:cNvSpPr/>
          <p:nvPr userDrawn="1"/>
        </p:nvSpPr>
        <p:spPr>
          <a:xfrm>
            <a:off x="107256" y="107496"/>
            <a:ext cx="474476" cy="474476"/>
          </a:xfrm>
          <a:custGeom>
            <a:avLst/>
            <a:gdLst/>
            <a:ahLst/>
            <a:cxnLst/>
            <a:rect l="l" t="t" r="r" b="b"/>
            <a:pathLst>
              <a:path w="474476" h="474476">
                <a:moveTo>
                  <a:pt x="0" y="0"/>
                </a:moveTo>
                <a:lnTo>
                  <a:pt x="474475" y="0"/>
                </a:lnTo>
                <a:lnTo>
                  <a:pt x="474475" y="474475"/>
                </a:lnTo>
                <a:lnTo>
                  <a:pt x="0" y="474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BDA0663-1140-153D-3F52-D562A0E920CC}"/>
              </a:ext>
            </a:extLst>
          </p:cNvPr>
          <p:cNvSpPr txBox="1"/>
          <p:nvPr userDrawn="1"/>
        </p:nvSpPr>
        <p:spPr>
          <a:xfrm>
            <a:off x="394733" y="250753"/>
            <a:ext cx="1585190" cy="182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400" b="1" dirty="0" err="1">
                <a:solidFill>
                  <a:srgbClr val="E00714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SafeChat</a:t>
            </a:r>
            <a:r>
              <a:rPr lang="en-US" sz="1400" b="1" dirty="0">
                <a:solidFill>
                  <a:srgbClr val="E00714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-Navi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6BAEB8C-5665-BFF4-8394-4D64CD895A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693" y="4543816"/>
            <a:ext cx="1625353" cy="787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3_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6_0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343360"/>
            <a:ext cx="6767405" cy="2634581"/>
            <a:chOff x="0" y="0"/>
            <a:chExt cx="1734052" cy="675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4052" cy="675074"/>
            </a:xfrm>
            <a:custGeom>
              <a:avLst/>
              <a:gdLst/>
              <a:ahLst/>
              <a:cxnLst/>
              <a:rect l="l" t="t" r="r" b="b"/>
              <a:pathLst>
                <a:path w="1734052" h="675074">
                  <a:moveTo>
                    <a:pt x="1530852" y="0"/>
                  </a:moveTo>
                  <a:lnTo>
                    <a:pt x="0" y="0"/>
                  </a:lnTo>
                  <a:lnTo>
                    <a:pt x="0" y="675074"/>
                  </a:lnTo>
                  <a:lnTo>
                    <a:pt x="1530852" y="675074"/>
                  </a:lnTo>
                  <a:lnTo>
                    <a:pt x="1734052" y="337537"/>
                  </a:lnTo>
                  <a:lnTo>
                    <a:pt x="1530852" y="0"/>
                  </a:lnTo>
                  <a:close/>
                </a:path>
              </a:pathLst>
            </a:custGeom>
            <a:solidFill>
              <a:srgbClr val="00285A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1619752" cy="675074"/>
            </a:xfrm>
            <a:prstGeom prst="rect">
              <a:avLst/>
            </a:prstGeom>
          </p:spPr>
          <p:txBody>
            <a:bodyPr lIns="14106" tIns="14106" rIns="14106" bIns="14106" rtlCol="0" anchor="ctr"/>
            <a:lstStyle/>
            <a:p>
              <a:pPr algn="ctr">
                <a:lnSpc>
                  <a:spcPts val="544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94733" y="2279650"/>
            <a:ext cx="5412443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1" i="1" dirty="0" err="1">
                <a:solidFill>
                  <a:schemeClr val="bg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Ist</a:t>
            </a:r>
            <a:r>
              <a:rPr lang="en-US" sz="2000" b="1" i="1" dirty="0">
                <a:solidFill>
                  <a:schemeClr val="bg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das Hate Speech? </a:t>
            </a:r>
          </a:p>
          <a:p>
            <a:pPr algn="l">
              <a:lnSpc>
                <a:spcPts val="3000"/>
              </a:lnSpc>
            </a:pPr>
            <a:r>
              <a:rPr lang="en-US" sz="2000" b="1" i="1" dirty="0" err="1">
                <a:solidFill>
                  <a:schemeClr val="bg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Welche</a:t>
            </a:r>
            <a:r>
              <a:rPr lang="en-US" sz="2000" b="1" i="1" dirty="0">
                <a:solidFill>
                  <a:schemeClr val="bg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Form von Hate Speech </a:t>
            </a:r>
            <a:r>
              <a:rPr lang="en-US" sz="2000" b="1" i="1" dirty="0" err="1">
                <a:solidFill>
                  <a:schemeClr val="bg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ist</a:t>
            </a:r>
            <a:r>
              <a:rPr lang="en-US" sz="2000" b="1" i="1" dirty="0">
                <a:solidFill>
                  <a:schemeClr val="bg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das?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-10800000">
            <a:off x="789095" y="1343360"/>
            <a:ext cx="6767405" cy="2634581"/>
            <a:chOff x="0" y="0"/>
            <a:chExt cx="1734052" cy="6750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34052" cy="675074"/>
            </a:xfrm>
            <a:custGeom>
              <a:avLst/>
              <a:gdLst/>
              <a:ahLst/>
              <a:cxnLst/>
              <a:rect l="l" t="t" r="r" b="b"/>
              <a:pathLst>
                <a:path w="1734052" h="675074">
                  <a:moveTo>
                    <a:pt x="1530852" y="0"/>
                  </a:moveTo>
                  <a:lnTo>
                    <a:pt x="0" y="0"/>
                  </a:lnTo>
                  <a:lnTo>
                    <a:pt x="0" y="675074"/>
                  </a:lnTo>
                  <a:lnTo>
                    <a:pt x="1530852" y="675074"/>
                  </a:lnTo>
                  <a:lnTo>
                    <a:pt x="1734052" y="337537"/>
                  </a:lnTo>
                  <a:lnTo>
                    <a:pt x="1530852" y="0"/>
                  </a:lnTo>
                  <a:close/>
                </a:path>
              </a:pathLst>
            </a:custGeom>
            <a:solidFill>
              <a:srgbClr val="CCD4DE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619752" cy="675074"/>
            </a:xfrm>
            <a:prstGeom prst="rect">
              <a:avLst/>
            </a:prstGeom>
          </p:spPr>
          <p:txBody>
            <a:bodyPr lIns="14106" tIns="14106" rIns="14106" bIns="14106" rtlCol="0" anchor="ctr"/>
            <a:lstStyle/>
            <a:p>
              <a:pPr algn="ctr">
                <a:lnSpc>
                  <a:spcPts val="544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35292" y="2279650"/>
            <a:ext cx="595769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Was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ist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meine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Rolle in der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Chatgruppe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? </a:t>
            </a:r>
          </a:p>
          <a:p>
            <a:pPr algn="r">
              <a:lnSpc>
                <a:spcPts val="3000"/>
              </a:lnSpc>
            </a:pP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(z. B. Meme-Queen,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Unterstützer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*in...)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343360"/>
            <a:ext cx="6767405" cy="2634581"/>
            <a:chOff x="0" y="0"/>
            <a:chExt cx="1734052" cy="675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4052" cy="675074"/>
            </a:xfrm>
            <a:custGeom>
              <a:avLst/>
              <a:gdLst/>
              <a:ahLst/>
              <a:cxnLst/>
              <a:rect l="l" t="t" r="r" b="b"/>
              <a:pathLst>
                <a:path w="1734052" h="675074">
                  <a:moveTo>
                    <a:pt x="1530852" y="0"/>
                  </a:moveTo>
                  <a:lnTo>
                    <a:pt x="0" y="0"/>
                  </a:lnTo>
                  <a:lnTo>
                    <a:pt x="0" y="675074"/>
                  </a:lnTo>
                  <a:lnTo>
                    <a:pt x="1530852" y="675074"/>
                  </a:lnTo>
                  <a:lnTo>
                    <a:pt x="1734052" y="337537"/>
                  </a:lnTo>
                  <a:lnTo>
                    <a:pt x="1530852" y="0"/>
                  </a:lnTo>
                  <a:close/>
                </a:path>
              </a:pathLst>
            </a:custGeom>
            <a:solidFill>
              <a:srgbClr val="ED6A58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1619752" cy="675074"/>
            </a:xfrm>
            <a:prstGeom prst="rect">
              <a:avLst/>
            </a:prstGeom>
          </p:spPr>
          <p:txBody>
            <a:bodyPr lIns="14106" tIns="14106" rIns="14106" bIns="14106" rtlCol="0" anchor="ctr"/>
            <a:lstStyle/>
            <a:p>
              <a:pPr algn="ctr">
                <a:lnSpc>
                  <a:spcPts val="544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44494" y="1708150"/>
            <a:ext cx="5957690" cy="190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Welche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Rolle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habe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ich in der Klasse/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im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Betrieb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? </a:t>
            </a:r>
          </a:p>
          <a:p>
            <a:pPr algn="l">
              <a:lnSpc>
                <a:spcPts val="3000"/>
              </a:lnSpc>
            </a:pP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(Chat-Admin,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Klassensprecher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*in,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Jugendauszubildendenvertretung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…) </a:t>
            </a:r>
          </a:p>
          <a:p>
            <a:pPr algn="l">
              <a:lnSpc>
                <a:spcPts val="3000"/>
              </a:lnSpc>
            </a:pPr>
            <a:endParaRPr lang="en-US" sz="2000" b="1" i="1" dirty="0">
              <a:solidFill>
                <a:srgbClr val="F2F4FB"/>
              </a:solidFill>
              <a:latin typeface="Roboto Bold Italics"/>
              <a:ea typeface="Roboto Bold Italics"/>
              <a:cs typeface="Roboto Bold Italics"/>
              <a:sym typeface="Roboto Bold Italics"/>
            </a:endParaRPr>
          </a:p>
          <a:p>
            <a:pPr algn="l">
              <a:lnSpc>
                <a:spcPts val="3000"/>
              </a:lnSpc>
            </a:pP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Welche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Verantwortung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geht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damit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einher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?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-10800000">
            <a:off x="789095" y="1343360"/>
            <a:ext cx="6767405" cy="2634581"/>
            <a:chOff x="0" y="0"/>
            <a:chExt cx="1734052" cy="675074"/>
          </a:xfrm>
          <a:solidFill>
            <a:srgbClr val="CCD4DE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1734052" cy="675074"/>
            </a:xfrm>
            <a:custGeom>
              <a:avLst/>
              <a:gdLst/>
              <a:ahLst/>
              <a:cxnLst/>
              <a:rect l="l" t="t" r="r" b="b"/>
              <a:pathLst>
                <a:path w="1734052" h="675074">
                  <a:moveTo>
                    <a:pt x="1530852" y="0"/>
                  </a:moveTo>
                  <a:lnTo>
                    <a:pt x="0" y="0"/>
                  </a:lnTo>
                  <a:lnTo>
                    <a:pt x="0" y="675074"/>
                  </a:lnTo>
                  <a:lnTo>
                    <a:pt x="1530852" y="675074"/>
                  </a:lnTo>
                  <a:lnTo>
                    <a:pt x="1734052" y="337537"/>
                  </a:lnTo>
                  <a:lnTo>
                    <a:pt x="1530852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619752" cy="675074"/>
            </a:xfrm>
            <a:prstGeom prst="rect">
              <a:avLst/>
            </a:prstGeom>
            <a:noFill/>
          </p:spPr>
          <p:txBody>
            <a:bodyPr lIns="14106" tIns="14106" rIns="14106" bIns="14106" rtlCol="0" anchor="ctr"/>
            <a:lstStyle/>
            <a:p>
              <a:pPr algn="ctr">
                <a:lnSpc>
                  <a:spcPts val="544"/>
                </a:lnSpc>
              </a:pPr>
              <a:endParaRPr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35292" y="2279650"/>
            <a:ext cx="595769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Was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sagen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die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Nutzungsregeln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der Chat-App? </a:t>
            </a:r>
          </a:p>
          <a:p>
            <a:pPr algn="r">
              <a:lnSpc>
                <a:spcPts val="3000"/>
              </a:lnSpc>
            </a:pP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(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Schaue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mal in AGB...)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343360"/>
            <a:ext cx="6767405" cy="2634581"/>
            <a:chOff x="0" y="0"/>
            <a:chExt cx="1734052" cy="675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4052" cy="675074"/>
            </a:xfrm>
            <a:custGeom>
              <a:avLst/>
              <a:gdLst/>
              <a:ahLst/>
              <a:cxnLst/>
              <a:rect l="l" t="t" r="r" b="b"/>
              <a:pathLst>
                <a:path w="1734052" h="675074">
                  <a:moveTo>
                    <a:pt x="1530852" y="0"/>
                  </a:moveTo>
                  <a:lnTo>
                    <a:pt x="0" y="0"/>
                  </a:lnTo>
                  <a:lnTo>
                    <a:pt x="0" y="675074"/>
                  </a:lnTo>
                  <a:lnTo>
                    <a:pt x="1530852" y="675074"/>
                  </a:lnTo>
                  <a:lnTo>
                    <a:pt x="1734052" y="337537"/>
                  </a:lnTo>
                  <a:lnTo>
                    <a:pt x="1530852" y="0"/>
                  </a:lnTo>
                  <a:close/>
                </a:path>
              </a:pathLst>
            </a:custGeom>
            <a:solidFill>
              <a:srgbClr val="CCD4DE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1619752" cy="675074"/>
            </a:xfrm>
            <a:prstGeom prst="rect">
              <a:avLst/>
            </a:prstGeom>
          </p:spPr>
          <p:txBody>
            <a:bodyPr lIns="14106" tIns="14106" rIns="14106" bIns="14106" rtlCol="0" anchor="ctr"/>
            <a:lstStyle/>
            <a:p>
              <a:pPr algn="ctr">
                <a:lnSpc>
                  <a:spcPts val="544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94733" y="2089150"/>
            <a:ext cx="5412443" cy="114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Wer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ist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betroffen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?</a:t>
            </a:r>
          </a:p>
          <a:p>
            <a:pPr algn="l">
              <a:lnSpc>
                <a:spcPts val="3000"/>
              </a:lnSpc>
            </a:pP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Wie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ist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deine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Beziehung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zu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Betroffenen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? </a:t>
            </a:r>
          </a:p>
          <a:p>
            <a:pPr algn="l">
              <a:lnSpc>
                <a:spcPts val="3000"/>
              </a:lnSpc>
            </a:pP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Wie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gehst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du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mit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Betroffenen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um?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-10800000">
            <a:off x="789095" y="1343360"/>
            <a:ext cx="6767405" cy="2634581"/>
            <a:chOff x="0" y="0"/>
            <a:chExt cx="1734052" cy="6750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34052" cy="675074"/>
            </a:xfrm>
            <a:custGeom>
              <a:avLst/>
              <a:gdLst/>
              <a:ahLst/>
              <a:cxnLst/>
              <a:rect l="l" t="t" r="r" b="b"/>
              <a:pathLst>
                <a:path w="1734052" h="675074">
                  <a:moveTo>
                    <a:pt x="1530852" y="0"/>
                  </a:moveTo>
                  <a:lnTo>
                    <a:pt x="0" y="0"/>
                  </a:lnTo>
                  <a:lnTo>
                    <a:pt x="0" y="675074"/>
                  </a:lnTo>
                  <a:lnTo>
                    <a:pt x="1530852" y="675074"/>
                  </a:lnTo>
                  <a:lnTo>
                    <a:pt x="1734052" y="337537"/>
                  </a:lnTo>
                  <a:lnTo>
                    <a:pt x="1530852" y="0"/>
                  </a:lnTo>
                  <a:close/>
                </a:path>
              </a:pathLst>
            </a:custGeom>
            <a:solidFill>
              <a:srgbClr val="ED6A58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619752" cy="675074"/>
            </a:xfrm>
            <a:prstGeom prst="rect">
              <a:avLst/>
            </a:prstGeom>
          </p:spPr>
          <p:txBody>
            <a:bodyPr lIns="14106" tIns="14106" rIns="14106" bIns="14106" rtlCol="0" anchor="ctr"/>
            <a:lstStyle/>
            <a:p>
              <a:pPr algn="ctr">
                <a:lnSpc>
                  <a:spcPts val="544"/>
                </a:lnSpc>
              </a:pPr>
              <a:endParaRPr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35292" y="2279650"/>
            <a:ext cx="595769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Solltest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du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Nachweise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sichern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? </a:t>
            </a:r>
          </a:p>
          <a:p>
            <a:pPr algn="r">
              <a:lnSpc>
                <a:spcPts val="3000"/>
              </a:lnSpc>
            </a:pP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Wie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kannst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du/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möchtest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du das </a:t>
            </a:r>
            <a:r>
              <a:rPr lang="en-US" sz="2000" b="1" i="1" dirty="0" err="1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machen</a:t>
            </a:r>
            <a:r>
              <a:rPr lang="en-US" sz="2000" b="1" i="1" dirty="0">
                <a:solidFill>
                  <a:srgbClr val="F2F4FB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343360"/>
            <a:ext cx="6767405" cy="2634581"/>
            <a:chOff x="0" y="0"/>
            <a:chExt cx="1734052" cy="675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4052" cy="675074"/>
            </a:xfrm>
            <a:custGeom>
              <a:avLst/>
              <a:gdLst/>
              <a:ahLst/>
              <a:cxnLst/>
              <a:rect l="l" t="t" r="r" b="b"/>
              <a:pathLst>
                <a:path w="1734052" h="675074">
                  <a:moveTo>
                    <a:pt x="1530852" y="0"/>
                  </a:moveTo>
                  <a:lnTo>
                    <a:pt x="0" y="0"/>
                  </a:lnTo>
                  <a:lnTo>
                    <a:pt x="0" y="675074"/>
                  </a:lnTo>
                  <a:lnTo>
                    <a:pt x="1530852" y="675074"/>
                  </a:lnTo>
                  <a:lnTo>
                    <a:pt x="1734052" y="337537"/>
                  </a:lnTo>
                  <a:lnTo>
                    <a:pt x="1530852" y="0"/>
                  </a:lnTo>
                  <a:close/>
                </a:path>
              </a:pathLst>
            </a:custGeom>
            <a:solidFill>
              <a:srgbClr val="CCD4DE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1619752" cy="675074"/>
            </a:xfrm>
            <a:prstGeom prst="rect">
              <a:avLst/>
            </a:prstGeom>
          </p:spPr>
          <p:txBody>
            <a:bodyPr lIns="14106" tIns="14106" rIns="14106" bIns="14106" rtlCol="0" anchor="ctr"/>
            <a:lstStyle/>
            <a:p>
              <a:pPr algn="ctr">
                <a:lnSpc>
                  <a:spcPts val="544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94733" y="2279650"/>
            <a:ext cx="5412443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Was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sagt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der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Betrieb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/die Schule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dazu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? (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Hausordnung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,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Verhaltensregeln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...) 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-10800000">
            <a:off x="800888" y="1343360"/>
            <a:ext cx="6767405" cy="2634581"/>
            <a:chOff x="0" y="0"/>
            <a:chExt cx="1734052" cy="6750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34052" cy="675074"/>
            </a:xfrm>
            <a:custGeom>
              <a:avLst/>
              <a:gdLst/>
              <a:ahLst/>
              <a:cxnLst/>
              <a:rect l="l" t="t" r="r" b="b"/>
              <a:pathLst>
                <a:path w="1734052" h="675074">
                  <a:moveTo>
                    <a:pt x="1530852" y="0"/>
                  </a:moveTo>
                  <a:lnTo>
                    <a:pt x="0" y="0"/>
                  </a:lnTo>
                  <a:lnTo>
                    <a:pt x="0" y="675074"/>
                  </a:lnTo>
                  <a:lnTo>
                    <a:pt x="1530852" y="675074"/>
                  </a:lnTo>
                  <a:lnTo>
                    <a:pt x="1734052" y="337537"/>
                  </a:lnTo>
                  <a:lnTo>
                    <a:pt x="1530852" y="0"/>
                  </a:lnTo>
                  <a:close/>
                </a:path>
              </a:pathLst>
            </a:custGeom>
            <a:solidFill>
              <a:srgbClr val="CCD4DE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619752" cy="675074"/>
            </a:xfrm>
            <a:prstGeom prst="rect">
              <a:avLst/>
            </a:prstGeom>
          </p:spPr>
          <p:txBody>
            <a:bodyPr lIns="14106" tIns="14106" rIns="14106" bIns="14106" rtlCol="0" anchor="ctr"/>
            <a:lstStyle/>
            <a:p>
              <a:pPr algn="ctr">
                <a:lnSpc>
                  <a:spcPts val="544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35292" y="2099599"/>
            <a:ext cx="5957690" cy="1122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Was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kannst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du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noch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tun? </a:t>
            </a:r>
          </a:p>
          <a:p>
            <a:pPr algn="r">
              <a:lnSpc>
                <a:spcPts val="3000"/>
              </a:lnSpc>
            </a:pP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(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z.B.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Klassenlehrer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*in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oder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Meister*in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Bescheid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geben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oder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externe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Stellen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2000" b="1" i="1" dirty="0" err="1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einschalten</a:t>
            </a:r>
            <a:r>
              <a:rPr lang="en-US" sz="2000" b="1" i="1" dirty="0">
                <a:solidFill>
                  <a:srgbClr val="00285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...)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Macintosh PowerPoint</Application>
  <PresentationFormat>Benutzerdefiniert</PresentationFormat>
  <Paragraphs>18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Roboto Bold Italics</vt:lpstr>
      <vt:lpstr>Calibri</vt:lpstr>
      <vt:lpstr>Roboto Condensed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Kopie von SafeChat_Navi</dc:title>
  <cp:lastModifiedBy>Michael Maass</cp:lastModifiedBy>
  <cp:revision>9</cp:revision>
  <dcterms:created xsi:type="dcterms:W3CDTF">2006-08-16T00:00:00Z</dcterms:created>
  <dcterms:modified xsi:type="dcterms:W3CDTF">2026-08-05T19:50:21Z</dcterms:modified>
  <dc:identifier>DAHAODqaX-w</dc:identifier>
</cp:coreProperties>
</file>